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9"/>
  </p:notesMasterIdLst>
  <p:handoutMasterIdLst>
    <p:handoutMasterId r:id="rId10"/>
  </p:handoutMasterIdLst>
  <p:sldIdLst>
    <p:sldId id="256" r:id="rId2"/>
    <p:sldId id="279" r:id="rId3"/>
    <p:sldId id="270" r:id="rId4"/>
    <p:sldId id="271" r:id="rId5"/>
    <p:sldId id="275" r:id="rId6"/>
    <p:sldId id="272" r:id="rId7"/>
    <p:sldId id="27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</a:t>
            </a:r>
            <a:r>
              <a:rPr lang="en-US" altLang="en-US" sz="3200" dirty="0" err="1"/>
              <a:t>llamo</a:t>
            </a:r>
            <a:r>
              <a:rPr lang="en-US" altLang="en-US" sz="3200" dirty="0"/>
              <a:t> _________	</a:t>
            </a:r>
            <a:r>
              <a:rPr lang="en-US" altLang="en-US" sz="3200" dirty="0" err="1"/>
              <a:t>Clase</a:t>
            </a:r>
            <a:r>
              <a:rPr lang="en-US" altLang="en-US" sz="3200" dirty="0"/>
              <a:t> </a:t>
            </a:r>
            <a:r>
              <a:rPr lang="en-US" altLang="en-US" sz="3200" u="sng" dirty="0" smtClean="0"/>
              <a:t>702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</a:t>
            </a:r>
            <a:r>
              <a:rPr lang="en-US" altLang="en-US" sz="3200" dirty="0" err="1"/>
              <a:t>fecha</a:t>
            </a:r>
            <a:r>
              <a:rPr lang="en-US" altLang="en-US" sz="3200" dirty="0"/>
              <a:t> </a:t>
            </a:r>
            <a:r>
              <a:rPr lang="en-US" altLang="en-US" sz="3200" dirty="0" err="1"/>
              <a:t>es</a:t>
            </a:r>
            <a:r>
              <a:rPr lang="en-US" altLang="en-US" sz="3200" dirty="0"/>
              <a:t> el </a:t>
            </a:r>
            <a:r>
              <a:rPr lang="en-US" altLang="en-US" sz="3200" dirty="0" smtClean="0"/>
              <a:t>16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enero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2014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42: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¿Qué haces en casa después de las clases?</a:t>
            </a:r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dirty="0"/>
              <a:t>Completa el Diagrama de </a:t>
            </a:r>
            <a:r>
              <a:rPr lang="es-ES_tradnl" altLang="en-US" dirty="0" err="1"/>
              <a:t>Venn</a:t>
            </a:r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811213"/>
          </a:xfrm>
        </p:spPr>
        <p:txBody>
          <a:bodyPr/>
          <a:lstStyle/>
          <a:p>
            <a:pPr algn="ctr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I-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respond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using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information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b="1" dirty="0" err="1" smtClean="0"/>
              <a:t>word</a:t>
            </a:r>
            <a:r>
              <a:rPr lang="es-ES_tradnl" altLang="en-US" sz="2600" b="1" dirty="0" smtClean="0"/>
              <a:t> </a:t>
            </a:r>
            <a:r>
              <a:rPr lang="es-ES_tradnl" altLang="en-US" sz="2600" b="1" dirty="0" err="1" smtClean="0"/>
              <a:t>bank</a:t>
            </a:r>
            <a:r>
              <a:rPr lang="es-ES_tradnl" altLang="en-US" sz="2600" b="1" dirty="0" smtClean="0"/>
              <a:t>:</a:t>
            </a:r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busca José cuando navega la red</a:t>
            </a:r>
            <a:r>
              <a:rPr lang="es-ES_tradnl" altLang="en-US" sz="2600" dirty="0" smtClean="0"/>
              <a:t>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compra Elena en la tienda de videos?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da a la empleada?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escucha Teresa?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 ¿Qué envía Carlos a un amigo?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usa Mari cuando habla con sus amigos?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7792518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DVD		un correo electrónico		su móvil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Información		música				el dinero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II-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choose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correct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word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José ____________ música en su MP3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 hermana __________ la red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Elena _________ en su móvil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Mis amigos ____________ correos electrónicos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Ellos __________ información en el Internet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 empleado ____________ en la tienda.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95400" y="1066800"/>
            <a:ext cx="7255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a. </a:t>
            </a:r>
            <a:r>
              <a:rPr lang="es-ES_tradnl" altLang="en-US" sz="2400" dirty="0">
                <a:solidFill>
                  <a:srgbClr val="008000"/>
                </a:solidFill>
              </a:rPr>
              <a:t>e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scucha	b. envía	c. mira	d. navega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43747" y="2050473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estudia	b. levanta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navega	d. 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43747" y="3048000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trabaja	b. mira	c. busca	d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19200" y="4274127"/>
            <a:ext cx="8033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envían	b. escuchan	  c. compran   d. regresan 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00162" y="5257800"/>
            <a:ext cx="69830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hablan	b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buscan	c. van	d. están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316038" y="6248400"/>
            <a:ext cx="73036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paga	b. compra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trabaja	d. regresa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 sz="2600" dirty="0"/>
          </a:p>
          <a:p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600" dirty="0"/>
              <a:t>la </a:t>
            </a:r>
            <a:r>
              <a:rPr lang="en-US" altLang="en-US" sz="2600" dirty="0" err="1"/>
              <a:t>hoja</a:t>
            </a:r>
            <a:r>
              <a:rPr lang="en-US" altLang="en-US" sz="2600" dirty="0"/>
              <a:t> </a:t>
            </a:r>
            <a:r>
              <a:rPr lang="en-US" altLang="en-US" sz="2600" u="sng" dirty="0" err="1"/>
              <a:t>Capitulo</a:t>
            </a:r>
            <a:r>
              <a:rPr lang="en-US" altLang="en-US" sz="2600" u="sng" dirty="0"/>
              <a:t> 3: </a:t>
            </a:r>
            <a:r>
              <a:rPr lang="en-US" altLang="en-US" sz="2600" u="sng" dirty="0" err="1"/>
              <a:t>Repaso</a:t>
            </a:r>
            <a:r>
              <a:rPr lang="en-US" altLang="en-US" sz="2600" u="sng" dirty="0"/>
              <a:t> de </a:t>
            </a:r>
            <a:r>
              <a:rPr lang="en-US" altLang="en-US" sz="2600" u="sng" dirty="0" err="1"/>
              <a:t>vocabulario</a:t>
            </a:r>
            <a:r>
              <a:rPr lang="en-US" altLang="en-US" sz="2600" u="sng" dirty="0"/>
              <a:t> </a:t>
            </a:r>
            <a:r>
              <a:rPr lang="en-US" altLang="en-US" sz="2600" u="sng" dirty="0" smtClean="0"/>
              <a:t>1 y 2</a:t>
            </a:r>
          </a:p>
          <a:p>
            <a:r>
              <a:rPr lang="en-US" altLang="en-US" sz="2600" dirty="0" smtClean="0"/>
              <a:t>GET </a:t>
            </a:r>
            <a:r>
              <a:rPr lang="en-US" altLang="en-US" sz="2600" u="sng" dirty="0" smtClean="0"/>
              <a:t>QUIZ 1: CAPITULO 3</a:t>
            </a:r>
            <a:r>
              <a:rPr lang="en-US" altLang="en-US" sz="2600" dirty="0" smtClean="0"/>
              <a:t> SIGNED!!!</a:t>
            </a:r>
            <a:endParaRPr lang="en-US" altLang="en-US" sz="2600" dirty="0"/>
          </a:p>
          <a:p>
            <a:r>
              <a:rPr lang="en-US" altLang="en-US" sz="2600" dirty="0" smtClean="0"/>
              <a:t>QUIZ 2: CAP. 3 THURSDAY!!!</a:t>
            </a:r>
            <a:endParaRPr lang="en-US" altLang="en-US" sz="2600" dirty="0"/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 smtClean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eGame</a:t>
            </a:r>
            <a:endParaRPr lang="en-US" altLang="en-US" sz="21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42a: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0"/>
            <a:ext cx="7313612" cy="685800"/>
          </a:xfrm>
        </p:spPr>
        <p:txBody>
          <a:bodyPr/>
          <a:lstStyle/>
          <a:p>
            <a:pPr algn="r"/>
            <a:r>
              <a:rPr lang="en-US" dirty="0" smtClean="0"/>
              <a:t>1/21/14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80010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sz="25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500" dirty="0" smtClean="0"/>
              <a:t> </a:t>
            </a:r>
          </a:p>
          <a:p>
            <a:r>
              <a:rPr lang="es-ES_tradnl" sz="2500" dirty="0" err="1" smtClean="0"/>
              <a:t>Copy</a:t>
            </a:r>
            <a:r>
              <a:rPr lang="es-ES_tradnl" sz="2500" dirty="0" smtClean="0"/>
              <a:t> and determine </a:t>
            </a:r>
            <a:r>
              <a:rPr lang="es-ES_tradnl" sz="2500" dirty="0" err="1" smtClean="0"/>
              <a:t>where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following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activities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take</a:t>
            </a:r>
            <a:r>
              <a:rPr lang="es-ES_tradnl" sz="2500" dirty="0" smtClean="0"/>
              <a:t> place </a:t>
            </a:r>
            <a:r>
              <a:rPr lang="es-ES_tradnl" sz="2500" dirty="0" err="1" smtClean="0"/>
              <a:t>using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choices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below</a:t>
            </a:r>
            <a:r>
              <a:rPr lang="es-ES_tradnl" sz="2500" dirty="0" smtClean="0"/>
              <a:t>:</a:t>
            </a:r>
          </a:p>
          <a:p>
            <a:pPr marL="0" indent="0" algn="ctr">
              <a:buNone/>
            </a:pPr>
            <a:r>
              <a:rPr lang="es-ES_tradnl" sz="2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Antes de las clases-- Durante las clases--Después de las clases</a:t>
            </a:r>
            <a:endParaRPr lang="es-ES_tradnl" sz="25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Hablan con una amiga en su móvil.</a:t>
            </a:r>
            <a:endParaRPr lang="es-ES_tradnl" sz="2500" dirty="0"/>
          </a:p>
        </p:txBody>
      </p:sp>
    </p:spTree>
    <p:extLst>
      <p:ext uri="{BB962C8B-B14F-4D97-AF65-F5344CB8AC3E}">
        <p14:creationId xmlns:p14="http://schemas.microsoft.com/office/powerpoint/2010/main" val="194043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III- </a:t>
            </a:r>
            <a:r>
              <a:rPr lang="es-ES_tradnl" altLang="en-US" sz="2200" dirty="0" err="1" smtClean="0"/>
              <a:t>Make</a:t>
            </a:r>
            <a:r>
              <a:rPr lang="es-ES_tradnl" altLang="en-US" sz="2200" dirty="0" smtClean="0"/>
              <a:t> up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usisng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from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b="1" dirty="0" err="1" smtClean="0"/>
              <a:t>word</a:t>
            </a:r>
            <a:r>
              <a:rPr lang="es-ES_tradnl" altLang="en-US" sz="2200" b="1" dirty="0" smtClean="0"/>
              <a:t> </a:t>
            </a:r>
            <a:r>
              <a:rPr lang="es-ES_tradnl" altLang="en-US" sz="2200" b="1" dirty="0" err="1" smtClean="0"/>
              <a:t>bank</a:t>
            </a:r>
            <a:r>
              <a:rPr lang="es-ES_tradnl" altLang="en-US" sz="2200" dirty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in </a:t>
            </a:r>
            <a:r>
              <a:rPr lang="es-ES_tradnl" altLang="en-US" sz="2200" i="1" dirty="0" err="1" smtClean="0"/>
              <a:t>italics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is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answer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your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looking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for</a:t>
            </a:r>
            <a:r>
              <a:rPr lang="es-ES_tradnl" altLang="en-US" sz="2200" dirty="0" smtClean="0"/>
              <a:t>.</a:t>
            </a:r>
          </a:p>
          <a:p>
            <a:pPr marL="533400" indent="-533400"/>
            <a:endParaRPr lang="es-ES_tradnl" altLang="en-US" sz="2600" b="1" dirty="0" smtClean="0"/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van </a:t>
            </a:r>
            <a:r>
              <a:rPr lang="es-ES_tradnl" altLang="en-US" sz="2400" i="1" dirty="0" smtClean="0"/>
              <a:t>a casa.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amigos están </a:t>
            </a:r>
            <a:r>
              <a:rPr lang="es-ES_tradnl" altLang="en-US" sz="2400" i="1" dirty="0" smtClean="0"/>
              <a:t>en la casa.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José</a:t>
            </a:r>
            <a:r>
              <a:rPr lang="es-ES_tradnl" altLang="en-US" sz="2400" dirty="0" smtClean="0"/>
              <a:t> necesita una camisa nueva.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Los amigos</a:t>
            </a:r>
            <a:r>
              <a:rPr lang="es-ES_tradnl" altLang="en-US" sz="2400" dirty="0" smtClean="0"/>
              <a:t> van a una tienda.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/>
              <a:t> </a:t>
            </a:r>
            <a:r>
              <a:rPr lang="es-ES_tradnl" altLang="en-US" sz="2400" dirty="0" smtClean="0"/>
              <a:t>Van a una tienda </a:t>
            </a:r>
            <a:r>
              <a:rPr lang="es-ES_tradnl" altLang="en-US" sz="2400" i="1" dirty="0" smtClean="0"/>
              <a:t>después de las clases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habla </a:t>
            </a:r>
            <a:r>
              <a:rPr lang="es-ES_tradnl" altLang="en-US" sz="2400" i="1" dirty="0" smtClean="0"/>
              <a:t>muy bien</a:t>
            </a:r>
            <a:r>
              <a:rPr lang="es-ES_tradnl" altLang="en-US" sz="2400" dirty="0" smtClean="0"/>
              <a:t> el español.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compra </a:t>
            </a:r>
            <a:r>
              <a:rPr lang="es-ES_tradnl" altLang="en-US" sz="2400" i="1" dirty="0" smtClean="0"/>
              <a:t>una carpeta.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La carpeta cuesta </a:t>
            </a:r>
            <a:r>
              <a:rPr lang="es-ES_tradnl" altLang="en-US" sz="2400" i="1" dirty="0" smtClean="0"/>
              <a:t>ocho pesos.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regresan a casa a pie </a:t>
            </a:r>
            <a:r>
              <a:rPr lang="es-ES_tradnl" altLang="en-US" sz="2400" i="1" dirty="0" smtClean="0"/>
              <a:t>porque su casa esta cerca de la escuela.</a:t>
            </a:r>
            <a:endParaRPr lang="es-ES_tradnl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197364" y="1099572"/>
            <a:ext cx="7641836" cy="13388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¿Qué?		 ¿Cuándo?	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¿Cómo? 	        ¿Por qué?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¿Quiénes? 	 ¿Quién?	 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¿Dónde?	        ¿Adónde?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¿Cuánto? 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42b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</a:t>
            </a:r>
            <a:r>
              <a:rPr lang="en-US" smtClean="0"/>
              <a:t>QUIZ </a:t>
            </a:r>
            <a:r>
              <a:rPr lang="en-US" smtClean="0"/>
              <a:t>TUESDAY </a:t>
            </a:r>
            <a:r>
              <a:rPr lang="en-US" dirty="0" smtClean="0"/>
              <a:t>ON </a:t>
            </a:r>
            <a:r>
              <a:rPr lang="en-US" u="sng" dirty="0" smtClean="0"/>
              <a:t>VOCABULARIO 2</a:t>
            </a:r>
            <a:endParaRPr lang="en-US" dirty="0"/>
          </a:p>
          <a:p>
            <a:r>
              <a:rPr lang="en-US" dirty="0" smtClean="0"/>
              <a:t>Use the VOCABULARY on PROPOSITO # 41 to study.</a:t>
            </a:r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 smtClean="0"/>
              <a:t>eGame</a:t>
            </a:r>
            <a:endParaRPr lang="en-US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538</TotalTime>
  <Words>422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Eclipse</vt:lpstr>
      <vt:lpstr>Me llamo _________ Clase 702 La fecha es el 16 de enero del 2014</vt:lpstr>
      <vt:lpstr>Ejercicios</vt:lpstr>
      <vt:lpstr>PowerPoint Presentation</vt:lpstr>
      <vt:lpstr>PowerPoint Presentation</vt:lpstr>
      <vt:lpstr>1/21/14</vt:lpstr>
      <vt:lpstr>PowerPoint Presentation</vt:lpstr>
      <vt:lpstr>Tarea # 42b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37</cp:revision>
  <cp:lastPrinted>2014-01-16T15:59:45Z</cp:lastPrinted>
  <dcterms:created xsi:type="dcterms:W3CDTF">2010-10-01T20:42:12Z</dcterms:created>
  <dcterms:modified xsi:type="dcterms:W3CDTF">2014-01-17T20:33:43Z</dcterms:modified>
</cp:coreProperties>
</file>